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A55D7F-9ECC-C872-0D25-75FE02A55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020B50-BE38-C06A-8011-AE7B997C0E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98BDF45-F2A3-56B5-2871-B94F306F1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09E9EF-24E6-5BC6-AE85-21454C787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EC2EE4-C76A-C6BA-2992-5D250B491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17951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04450C-8928-8FCD-511F-AE05DFE1D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EFC2674-D578-EC5B-5B26-9BEFEB8FA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7823E6-0AEF-7111-2629-FA26850E4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939424-8994-0465-BAA2-B37F549DD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063E75-4409-FBF1-B34F-78E887B5E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4299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CF1964-5A95-B1BD-B041-F36FE8D216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C36CE6-CCC2-7B70-23DA-CA1DCA651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7D016C-276E-AA16-DE5F-4B097A32D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3867BB-EB52-2D15-5468-43B90117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E66182-A1D7-A16A-A6D6-F648B84C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9317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3C6C07-A3A7-1110-BCE6-A27E5E747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3AD105-88E2-C797-64FE-10BFC1C2F8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E67565-13E2-668E-CE2C-C2E09E09E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76170B-2B8A-C087-15F4-91B761B28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CC6D98-A03C-BADE-53FE-C3F156AA5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71523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197C38-D7FC-D010-89BD-E8020ABFD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D427DD4-7155-2813-337C-E5D8C5B3E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60BD0-F2AC-87FD-031C-234C8E8C7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5D4282-B17E-C053-285E-480C8EEA0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47B2824-0AF0-100B-7233-D6C148F08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4108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90793-DE8D-26BB-C3CE-2D669DB02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8618D1-C140-4380-B211-D6EBCFCC1F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95A4B5F-2B4A-C63A-40CD-64B93D63B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1C26800-ACE6-41FB-40B3-977DFE63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E749E6-27D1-94C5-6202-AB1E492B4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477C53-59C5-E74E-49EF-7D2F8B496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91443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8F5E4-83B4-D267-EE02-3E252DEDC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D77CE7-A215-E07F-A946-BC2231C7B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731D7AD-3446-4AE6-22AA-5BD71B951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D6E3E2D-D8C6-C232-F5DE-2DE790FBCA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65D67E7-0B25-8ED0-8813-086F90435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A7DE012-F88B-6150-BA1B-D7F7E1027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50C0B5A-A02B-040A-24AB-837E61CA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631C6F6-7D69-0821-45D3-C0B7FD039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099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660886-1229-8316-2A2A-D0403D597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45B6F8-26D2-11EC-CE2E-804C5DED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B04162B-72D9-97D4-8D9C-674D07EB0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A75D7A1-DB49-0D12-BE8C-D116800AA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49482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DB82250-7042-20F6-61B5-6AEE91F83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5D60521-FFB5-9458-0F3A-C7CB90826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E91807C-CE5A-81EE-5D24-F16594756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473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2799F-5835-D558-0030-C892B4BAD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50BC53-F0B1-4800-A51E-0D2257829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4CFBFC-973E-8155-934B-3D43019366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F473DAC-6EF6-3CF7-3D0B-21D19B8DB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8E118A-2864-D07E-57C9-B7D2FF97E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4DBCABE-925A-F349-8384-46B0B800A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4600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85F2A-1191-86D3-7FA2-2F1FF327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1A7078E-8702-5C2D-E238-8EC1BEF7B2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9221C83-DF21-64A1-AB24-7DEC75420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76E7FCC-5F35-25FC-42D5-0EA9AE22B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AB6C29E-1D93-9D3D-2A50-DD8F5907A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6E08988-6A7E-D265-9AD3-E1E738AD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4480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F2687D-C1C5-B6CC-2CC2-49608239A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3CE8AF-85C6-3103-4DEF-178512F78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E06AB4-5A26-17E1-603E-07ECA609E8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AA48C-AF71-4EE0-BA0F-60A4DE60140A}" type="datetimeFigureOut">
              <a:rPr lang="es-CO" smtClean="0"/>
              <a:t>16/01/2023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58C0E9-E51C-8DDC-FB25-27A6127BF5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DC99E5-FC4E-FF63-98B1-5A5708B671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5999C-1644-401A-9CEA-5EA16464DE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94663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7A4EF1-66BF-F396-8AE3-A1CAB81C7F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/>
              <a:t>Asana y GTD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DBE125-4C28-2B63-C1D7-1C16E14662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b="1" i="0" dirty="0">
                <a:solidFill>
                  <a:srgbClr val="0F0F0F"/>
                </a:solidFill>
                <a:effectLst/>
                <a:latin typeface="YouTube Sans"/>
              </a:rPr>
              <a:t>MÉTODO GTD de David Allen </a:t>
            </a:r>
          </a:p>
          <a:p>
            <a:r>
              <a:rPr lang="es-CO" dirty="0" err="1"/>
              <a:t>Getting</a:t>
            </a:r>
            <a:r>
              <a:rPr lang="es-CO" dirty="0"/>
              <a:t> </a:t>
            </a:r>
            <a:r>
              <a:rPr lang="es-CO" dirty="0" err="1"/>
              <a:t>things</a:t>
            </a:r>
            <a:r>
              <a:rPr lang="es-CO" dirty="0"/>
              <a:t> done</a:t>
            </a:r>
          </a:p>
        </p:txBody>
      </p:sp>
    </p:spTree>
    <p:extLst>
      <p:ext uri="{BB962C8B-B14F-4D97-AF65-F5344CB8AC3E}">
        <p14:creationId xmlns:p14="http://schemas.microsoft.com/office/powerpoint/2010/main" val="1126346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A3717C8-66CB-4685-74C2-B007C7FDD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DD709DD-FBF5-6148-687A-9DA2CEC3CD23}"/>
              </a:ext>
            </a:extLst>
          </p:cNvPr>
          <p:cNvSpPr txBox="1"/>
          <p:nvPr/>
        </p:nvSpPr>
        <p:spPr>
          <a:xfrm>
            <a:off x="2592706" y="1259967"/>
            <a:ext cx="4817744" cy="26776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2800" dirty="0"/>
              <a:t>Vaciar diariamente las bandejas y semanalmente reiniciar el método el viernes en la tarde o el domingo en la tarde,  es efectivo mezclándolo en mi vida personal como profesional</a:t>
            </a:r>
          </a:p>
        </p:txBody>
      </p:sp>
    </p:spTree>
    <p:extLst>
      <p:ext uri="{BB962C8B-B14F-4D97-AF65-F5344CB8AC3E}">
        <p14:creationId xmlns:p14="http://schemas.microsoft.com/office/powerpoint/2010/main" val="3809156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44C46A2-5ECE-4753-7F04-AC9927750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B140886-30E0-B8DD-1B49-4CAEADFC3C8D}"/>
              </a:ext>
            </a:extLst>
          </p:cNvPr>
          <p:cNvSpPr txBox="1"/>
          <p:nvPr/>
        </p:nvSpPr>
        <p:spPr>
          <a:xfrm>
            <a:off x="8074915" y="1454658"/>
            <a:ext cx="3126486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dirty="0"/>
              <a:t>Una vez q planifico debo ejecutar y el método me dice cuando y como lo hago</a:t>
            </a:r>
          </a:p>
        </p:txBody>
      </p:sp>
    </p:spTree>
    <p:extLst>
      <p:ext uri="{BB962C8B-B14F-4D97-AF65-F5344CB8AC3E}">
        <p14:creationId xmlns:p14="http://schemas.microsoft.com/office/powerpoint/2010/main" val="1779162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545299B-799E-D797-8290-E5678667A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288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1176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773C822-3BEF-F9CE-62A2-F429A93FA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DF9AA73-6029-84EA-2D00-34BB1C4C7AE2}"/>
              </a:ext>
            </a:extLst>
          </p:cNvPr>
          <p:cNvSpPr txBox="1"/>
          <p:nvPr/>
        </p:nvSpPr>
        <p:spPr>
          <a:xfrm>
            <a:off x="2937510" y="491990"/>
            <a:ext cx="2082546" cy="14773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CO" dirty="0" err="1"/>
              <a:t>Throw</a:t>
            </a:r>
            <a:r>
              <a:rPr lang="es-CO" dirty="0"/>
              <a:t> </a:t>
            </a:r>
            <a:r>
              <a:rPr lang="es-CO" dirty="0" err="1"/>
              <a:t>away</a:t>
            </a:r>
            <a:r>
              <a:rPr lang="es-CO" dirty="0"/>
              <a:t> sabe</a:t>
            </a:r>
          </a:p>
          <a:p>
            <a:r>
              <a:rPr lang="es-CO" dirty="0"/>
              <a:t>Do</a:t>
            </a:r>
          </a:p>
          <a:p>
            <a:r>
              <a:rPr lang="es-CO" dirty="0"/>
              <a:t>Postpone</a:t>
            </a:r>
          </a:p>
          <a:p>
            <a:r>
              <a:rPr lang="es-CO" dirty="0" err="1"/>
              <a:t>Delegate</a:t>
            </a:r>
            <a:endParaRPr lang="es-CO" dirty="0"/>
          </a:p>
          <a:p>
            <a:r>
              <a:rPr lang="es-CO" dirty="0" err="1"/>
              <a:t>remove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83477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44EB0D6-E2F4-4124-9E31-450E2A47E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875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53AB348-CDFA-0828-33D2-B290F4484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389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034E9BA-8501-0152-492A-C45E100AF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807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93736B1-6C9C-D940-5A9C-61BA57F21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834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B8D3BF7-C968-F0B7-AE58-579271781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C076D3E-0430-969C-FADA-1109EF10C71C}"/>
              </a:ext>
            </a:extLst>
          </p:cNvPr>
          <p:cNvSpPr txBox="1"/>
          <p:nvPr/>
        </p:nvSpPr>
        <p:spPr>
          <a:xfrm>
            <a:off x="193041" y="5415280"/>
            <a:ext cx="6536944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dirty="0"/>
              <a:t>Se organiza en títulos/carpetas homogéneas que contienen un listado de tareas homogéneas que tienen algo en común, estas se evacuaran en momentos libres que tenga sin una agenda determinada</a:t>
            </a:r>
          </a:p>
        </p:txBody>
      </p:sp>
    </p:spTree>
    <p:extLst>
      <p:ext uri="{BB962C8B-B14F-4D97-AF65-F5344CB8AC3E}">
        <p14:creationId xmlns:p14="http://schemas.microsoft.com/office/powerpoint/2010/main" val="2141444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8FA9020-E50E-7157-1A94-8328C7258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922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48B52FF-BA05-60A0-FE49-A4165DE62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F231EEF-11BE-3E38-353A-F91409DD790C}"/>
              </a:ext>
            </a:extLst>
          </p:cNvPr>
          <p:cNvSpPr txBox="1"/>
          <p:nvPr/>
        </p:nvSpPr>
        <p:spPr>
          <a:xfrm>
            <a:off x="4983480" y="1536192"/>
            <a:ext cx="2938561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CO" sz="2800" dirty="0"/>
              <a:t>2 tipos de revisión:</a:t>
            </a:r>
          </a:p>
        </p:txBody>
      </p:sp>
    </p:spTree>
    <p:extLst>
      <p:ext uri="{BB962C8B-B14F-4D97-AF65-F5344CB8AC3E}">
        <p14:creationId xmlns:p14="http://schemas.microsoft.com/office/powerpoint/2010/main" val="33067896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101</Words>
  <Application>Microsoft Office PowerPoint</Application>
  <PresentationFormat>Panorámica</PresentationFormat>
  <Paragraphs>12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YouTube Sans</vt:lpstr>
      <vt:lpstr>Tema de Office</vt:lpstr>
      <vt:lpstr>Asana y GTD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Asana y GTD</dc:title>
  <dc:creator>Roberto Amin</dc:creator>
  <cp:lastModifiedBy>Roberto Amin</cp:lastModifiedBy>
  <cp:revision>2</cp:revision>
  <dcterms:created xsi:type="dcterms:W3CDTF">2023-01-16T18:56:46Z</dcterms:created>
  <dcterms:modified xsi:type="dcterms:W3CDTF">2023-01-16T20:11:41Z</dcterms:modified>
</cp:coreProperties>
</file>

<file path=docProps/thumbnail.jpeg>
</file>